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9" r:id="rId4"/>
    <p:sldId id="290" r:id="rId5"/>
    <p:sldId id="287" r:id="rId6"/>
    <p:sldId id="312" r:id="rId7"/>
    <p:sldId id="307" r:id="rId8"/>
    <p:sldId id="313" r:id="rId9"/>
    <p:sldId id="308" r:id="rId10"/>
    <p:sldId id="314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E"/>
    <a:srgbClr val="128EB7"/>
    <a:srgbClr val="163A46"/>
    <a:srgbClr val="E6E6E6"/>
    <a:srgbClr val="FFFFFF"/>
    <a:srgbClr val="FFCC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4F2D5-FC54-4A12-B984-3292BDC34C78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B071-A0F3-48DB-926C-12570F83B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0520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1" y="179921"/>
            <a:ext cx="34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数组与标量间的运算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AE73DE-7CD4-47A7-8C90-4483ECCBD5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989612" y="3104969"/>
            <a:ext cx="6863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  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</a:rPr>
              <a:t>使用统计图表展示数据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4296614" y="4091649"/>
            <a:ext cx="3803072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buNone/>
            </a:pPr>
            <a:r>
              <a:rPr lang="zh-CN" altLang="en-US" sz="3600" dirty="0">
                <a:solidFill>
                  <a:schemeClr val="bg1"/>
                </a:solidFill>
                <a:latin typeface="+mn-ea"/>
                <a:ea typeface="+mn-ea"/>
              </a:rPr>
              <a:t>创建子图</a:t>
            </a:r>
            <a:endParaRPr lang="en-US" altLang="zh-CN" sz="3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>
            <a:extLst>
              <a:ext uri="{FF2B5EF4-FFF2-40B4-BE49-F238E27FC236}">
                <a16:creationId xmlns:a16="http://schemas.microsoft.com/office/drawing/2014/main" id="{504346C4-5B76-4805-B433-88C15E59CA06}"/>
              </a:ext>
            </a:extLst>
          </p:cNvPr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1025D0C-18BD-4887-A123-45C1CA447226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创建子图</a:t>
            </a:r>
          </a:p>
          <a:p>
            <a:pPr marL="0" lvl="3">
              <a:buClr>
                <a:srgbClr val="000066"/>
              </a:buClr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C637B12-82C9-4754-A350-5C8C2D88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61" y="1383572"/>
            <a:ext cx="25654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2062640D-3417-4C2A-9F63-B1770288921B}"/>
              </a:ext>
            </a:extLst>
          </p:cNvPr>
          <p:cNvSpPr txBox="1"/>
          <p:nvPr/>
        </p:nvSpPr>
        <p:spPr bwMode="auto">
          <a:xfrm>
            <a:off x="5837851" y="1335295"/>
            <a:ext cx="3893409" cy="1131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>
            <a:lvl1pPr marL="362585" indent="-36258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484505" indent="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None/>
              <a:defRPr kumimoji="1" sz="233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840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7678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66065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6pPr>
            <a:lvl7pPr marL="314452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7pPr>
            <a:lvl8pPr marL="362839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8pPr>
            <a:lvl9pPr marL="411226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buNone/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plt.savefig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b="1" dirty="0">
                <a:solidFill>
                  <a:srgbClr val="61D6FE"/>
                </a:solidFill>
              </a:rPr>
              <a:t>'</a:t>
            </a:r>
            <a:r>
              <a:rPr lang="en-US" altLang="zh-CN" sz="2000" b="1" dirty="0" err="1">
                <a:solidFill>
                  <a:srgbClr val="61D6FE"/>
                </a:solidFill>
              </a:rPr>
              <a:t>tmp</a:t>
            </a:r>
            <a:r>
              <a:rPr lang="en-US" altLang="zh-CN" sz="2000" b="1" dirty="0">
                <a:solidFill>
                  <a:srgbClr val="61D6FE"/>
                </a:solidFill>
              </a:rPr>
              <a:t>/sub.jpg'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br>
              <a:rPr lang="en-US" altLang="zh-CN" sz="2000" dirty="0"/>
            </a:br>
            <a:r>
              <a:rPr lang="en-US" altLang="zh-CN" sz="2000" dirty="0" err="1">
                <a:solidFill>
                  <a:schemeClr val="bg1"/>
                </a:solidFill>
              </a:rPr>
              <a:t>plt.show</a:t>
            </a:r>
            <a:r>
              <a:rPr lang="en-US" altLang="zh-CN" sz="2000" dirty="0">
                <a:solidFill>
                  <a:schemeClr val="bg1"/>
                </a:solidFill>
              </a:rPr>
              <a:t>()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D15274C-73B3-4067-98B8-240EEC5D7B98}"/>
              </a:ext>
            </a:extLst>
          </p:cNvPr>
          <p:cNvGrpSpPr/>
          <p:nvPr/>
        </p:nvGrpSpPr>
        <p:grpSpPr>
          <a:xfrm>
            <a:off x="5625016" y="2631552"/>
            <a:ext cx="3659661" cy="3347218"/>
            <a:chOff x="4255300" y="1860398"/>
            <a:chExt cx="3722840" cy="3722682"/>
          </a:xfrm>
        </p:grpSpPr>
        <p:grpSp>
          <p:nvGrpSpPr>
            <p:cNvPr id="11" name="Group 1">
              <a:extLst>
                <a:ext uri="{FF2B5EF4-FFF2-40B4-BE49-F238E27FC236}">
                  <a16:creationId xmlns:a16="http://schemas.microsoft.com/office/drawing/2014/main" id="{FE8435BC-0484-4F07-A6E8-2BA6D1719897}"/>
                </a:ext>
              </a:extLst>
            </p:cNvPr>
            <p:cNvGrpSpPr/>
            <p:nvPr/>
          </p:nvGrpSpPr>
          <p:grpSpPr>
            <a:xfrm>
              <a:off x="4297681" y="1899508"/>
              <a:ext cx="3596640" cy="3640296"/>
              <a:chOff x="4297681" y="2137013"/>
              <a:chExt cx="3596640" cy="3640296"/>
            </a:xfrm>
          </p:grpSpPr>
          <p:sp>
            <p:nvSpPr>
              <p:cNvPr id="83" name="Line 699">
                <a:extLst>
                  <a:ext uri="{FF2B5EF4-FFF2-40B4-BE49-F238E27FC236}">
                    <a16:creationId xmlns:a16="http://schemas.microsoft.com/office/drawing/2014/main" id="{E4CF1F34-682B-4AB2-AC2D-32524AB47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Freeform 700">
                <a:extLst>
                  <a:ext uri="{FF2B5EF4-FFF2-40B4-BE49-F238E27FC236}">
                    <a16:creationId xmlns:a16="http://schemas.microsoft.com/office/drawing/2014/main" id="{85245AA0-AE26-493C-A134-90BFC80B41A3}"/>
                  </a:ext>
                </a:extLst>
              </p:cNvPr>
              <p:cNvSpPr/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01">
                <a:extLst>
                  <a:ext uri="{FF2B5EF4-FFF2-40B4-BE49-F238E27FC236}">
                    <a16:creationId xmlns:a16="http://schemas.microsoft.com/office/drawing/2014/main" id="{C139BEB1-4600-4E8B-AA08-FD2A92CC0748}"/>
                  </a:ext>
                </a:extLst>
              </p:cNvPr>
              <p:cNvSpPr/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Line 702">
                <a:extLst>
                  <a:ext uri="{FF2B5EF4-FFF2-40B4-BE49-F238E27FC236}">
                    <a16:creationId xmlns:a16="http://schemas.microsoft.com/office/drawing/2014/main" id="{F2DE0D6D-6281-45D6-90AF-E34B7F9A6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703">
                <a:extLst>
                  <a:ext uri="{FF2B5EF4-FFF2-40B4-BE49-F238E27FC236}">
                    <a16:creationId xmlns:a16="http://schemas.microsoft.com/office/drawing/2014/main" id="{284BFF5B-C005-4060-9143-7B690445A6C4}"/>
                  </a:ext>
                </a:extLst>
              </p:cNvPr>
              <p:cNvSpPr/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-1" fmla="*/ 12868 w 12868"/>
                  <a:gd name="connsiteY0-2" fmla="*/ 0 h 9028"/>
                  <a:gd name="connsiteX1-3" fmla="*/ 10018 w 12868"/>
                  <a:gd name="connsiteY1-4" fmla="*/ 386 h 9028"/>
                  <a:gd name="connsiteX2-5" fmla="*/ 5140 w 12868"/>
                  <a:gd name="connsiteY2-6" fmla="*/ 1461 h 9028"/>
                  <a:gd name="connsiteX3-7" fmla="*/ 854 w 12868"/>
                  <a:gd name="connsiteY3-8" fmla="*/ 2274 h 9028"/>
                  <a:gd name="connsiteX4-9" fmla="*/ 0 w 12868"/>
                  <a:gd name="connsiteY4-10" fmla="*/ 6055 h 9028"/>
                  <a:gd name="connsiteX5-11" fmla="*/ 1724 w 12868"/>
                  <a:gd name="connsiteY5-12" fmla="*/ 9028 h 9028"/>
                  <a:gd name="connsiteX0-13" fmla="*/ 7785 w 7785"/>
                  <a:gd name="connsiteY0-14" fmla="*/ 0 h 9572"/>
                  <a:gd name="connsiteX1-15" fmla="*/ 3994 w 7785"/>
                  <a:gd name="connsiteY1-16" fmla="*/ 1190 h 9572"/>
                  <a:gd name="connsiteX2-17" fmla="*/ 664 w 7785"/>
                  <a:gd name="connsiteY2-18" fmla="*/ 2091 h 9572"/>
                  <a:gd name="connsiteX3-19" fmla="*/ 0 w 7785"/>
                  <a:gd name="connsiteY3-20" fmla="*/ 6279 h 9572"/>
                  <a:gd name="connsiteX4-21" fmla="*/ 1340 w 7785"/>
                  <a:gd name="connsiteY4-22" fmla="*/ 9572 h 9572"/>
                  <a:gd name="connsiteX0-23" fmla="*/ 5130 w 5130"/>
                  <a:gd name="connsiteY0-24" fmla="*/ 0 h 8757"/>
                  <a:gd name="connsiteX1-25" fmla="*/ 853 w 5130"/>
                  <a:gd name="connsiteY1-26" fmla="*/ 941 h 8757"/>
                  <a:gd name="connsiteX2-27" fmla="*/ 0 w 5130"/>
                  <a:gd name="connsiteY2-28" fmla="*/ 5317 h 8757"/>
                  <a:gd name="connsiteX3-29" fmla="*/ 1721 w 5130"/>
                  <a:gd name="connsiteY3-30" fmla="*/ 8757 h 8757"/>
                  <a:gd name="connsiteX0-31" fmla="*/ 1663 w 3355"/>
                  <a:gd name="connsiteY0-32" fmla="*/ 0 h 8925"/>
                  <a:gd name="connsiteX1-33" fmla="*/ 0 w 3355"/>
                  <a:gd name="connsiteY1-34" fmla="*/ 4997 h 8925"/>
                  <a:gd name="connsiteX2-35" fmla="*/ 3355 w 3355"/>
                  <a:gd name="connsiteY2-36" fmla="*/ 8925 h 89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8" name="Line 704">
                <a:extLst>
                  <a:ext uri="{FF2B5EF4-FFF2-40B4-BE49-F238E27FC236}">
                    <a16:creationId xmlns:a16="http://schemas.microsoft.com/office/drawing/2014/main" id="{39EAA716-A6DE-4DA3-8AEC-9F986FAF4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9" name="Freeform 705">
                <a:extLst>
                  <a:ext uri="{FF2B5EF4-FFF2-40B4-BE49-F238E27FC236}">
                    <a16:creationId xmlns:a16="http://schemas.microsoft.com/office/drawing/2014/main" id="{D5BB68BB-7363-4478-BD23-CC3161F1F7BB}"/>
                  </a:ext>
                </a:extLst>
              </p:cNvPr>
              <p:cNvSpPr/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-1" fmla="*/ 0 w 10000"/>
                  <a:gd name="connsiteY0-2" fmla="*/ 5798 h 5798"/>
                  <a:gd name="connsiteX1-3" fmla="*/ 0 w 10000"/>
                  <a:gd name="connsiteY1-4" fmla="*/ 5798 h 5798"/>
                  <a:gd name="connsiteX2-5" fmla="*/ 4953 w 10000"/>
                  <a:gd name="connsiteY2-6" fmla="*/ 0 h 5798"/>
                  <a:gd name="connsiteX3-7" fmla="*/ 4953 w 10000"/>
                  <a:gd name="connsiteY3-8" fmla="*/ 0 h 5798"/>
                  <a:gd name="connsiteX4-9" fmla="*/ 10000 w 10000"/>
                  <a:gd name="connsiteY4-10" fmla="*/ 1092 h 57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0" name="Freeform 706">
                <a:extLst>
                  <a:ext uri="{FF2B5EF4-FFF2-40B4-BE49-F238E27FC236}">
                    <a16:creationId xmlns:a16="http://schemas.microsoft.com/office/drawing/2014/main" id="{085066C4-DDAB-4678-8F8C-1CF644E9F84C}"/>
                  </a:ext>
                </a:extLst>
              </p:cNvPr>
              <p:cNvSpPr/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1" name="Freeform 707">
                <a:extLst>
                  <a:ext uri="{FF2B5EF4-FFF2-40B4-BE49-F238E27FC236}">
                    <a16:creationId xmlns:a16="http://schemas.microsoft.com/office/drawing/2014/main" id="{F2A4BE2E-BA05-4810-9F86-D9BA33AFC4D8}"/>
                  </a:ext>
                </a:extLst>
              </p:cNvPr>
              <p:cNvSpPr/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Freeform 708">
                <a:extLst>
                  <a:ext uri="{FF2B5EF4-FFF2-40B4-BE49-F238E27FC236}">
                    <a16:creationId xmlns:a16="http://schemas.microsoft.com/office/drawing/2014/main" id="{2C36A826-8DEE-43EC-ABB4-DBD7477FBA4F}"/>
                  </a:ext>
                </a:extLst>
              </p:cNvPr>
              <p:cNvSpPr/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-1" fmla="*/ 0 w 7538"/>
                  <a:gd name="connsiteY0-2" fmla="*/ 0 h 10000"/>
                  <a:gd name="connsiteX1-3" fmla="*/ 5503 w 7538"/>
                  <a:gd name="connsiteY1-4" fmla="*/ 7817 h 10000"/>
                  <a:gd name="connsiteX2-5" fmla="*/ 7538 w 7538"/>
                  <a:gd name="connsiteY2-6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3" name="Freeform 709">
                <a:extLst>
                  <a:ext uri="{FF2B5EF4-FFF2-40B4-BE49-F238E27FC236}">
                    <a16:creationId xmlns:a16="http://schemas.microsoft.com/office/drawing/2014/main" id="{9B2956B0-5853-4EE2-B793-F52DBA0783F9}"/>
                  </a:ext>
                </a:extLst>
              </p:cNvPr>
              <p:cNvSpPr/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4" name="Line 710">
                <a:extLst>
                  <a:ext uri="{FF2B5EF4-FFF2-40B4-BE49-F238E27FC236}">
                    <a16:creationId xmlns:a16="http://schemas.microsoft.com/office/drawing/2014/main" id="{38244CF3-F47F-4FCE-862D-10A3F5D5B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5" name="Line 711">
                <a:extLst>
                  <a:ext uri="{FF2B5EF4-FFF2-40B4-BE49-F238E27FC236}">
                    <a16:creationId xmlns:a16="http://schemas.microsoft.com/office/drawing/2014/main" id="{4BA4C128-D31E-4938-81BB-F4F3B303D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6" name="Line 712">
                <a:extLst>
                  <a:ext uri="{FF2B5EF4-FFF2-40B4-BE49-F238E27FC236}">
                    <a16:creationId xmlns:a16="http://schemas.microsoft.com/office/drawing/2014/main" id="{6911BB45-E4FC-4B7E-8357-873D0F87E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7" name="Line 713">
                <a:extLst>
                  <a:ext uri="{FF2B5EF4-FFF2-40B4-BE49-F238E27FC236}">
                    <a16:creationId xmlns:a16="http://schemas.microsoft.com/office/drawing/2014/main" id="{B76405B6-B82E-4BBC-9546-9101D59297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8" name="Line 714">
                <a:extLst>
                  <a:ext uri="{FF2B5EF4-FFF2-40B4-BE49-F238E27FC236}">
                    <a16:creationId xmlns:a16="http://schemas.microsoft.com/office/drawing/2014/main" id="{6745BB6B-DCF3-4090-9902-6856679FF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9" name="Line 715">
                <a:extLst>
                  <a:ext uri="{FF2B5EF4-FFF2-40B4-BE49-F238E27FC236}">
                    <a16:creationId xmlns:a16="http://schemas.microsoft.com/office/drawing/2014/main" id="{6EE615EC-A51B-477C-94B3-0BE581A05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0" name="Freeform 716">
                <a:extLst>
                  <a:ext uri="{FF2B5EF4-FFF2-40B4-BE49-F238E27FC236}">
                    <a16:creationId xmlns:a16="http://schemas.microsoft.com/office/drawing/2014/main" id="{835C5799-BDBD-4B1C-B7D6-A78D5EC749DD}"/>
                  </a:ext>
                </a:extLst>
              </p:cNvPr>
              <p:cNvSpPr/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1" name="Line 717">
                <a:extLst>
                  <a:ext uri="{FF2B5EF4-FFF2-40B4-BE49-F238E27FC236}">
                    <a16:creationId xmlns:a16="http://schemas.microsoft.com/office/drawing/2014/main" id="{400F551D-B222-44AF-A927-48ED1D95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Line 718">
                <a:extLst>
                  <a:ext uri="{FF2B5EF4-FFF2-40B4-BE49-F238E27FC236}">
                    <a16:creationId xmlns:a16="http://schemas.microsoft.com/office/drawing/2014/main" id="{94719029-EDED-428F-9920-567B2D540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Line 719">
                <a:extLst>
                  <a:ext uri="{FF2B5EF4-FFF2-40B4-BE49-F238E27FC236}">
                    <a16:creationId xmlns:a16="http://schemas.microsoft.com/office/drawing/2014/main" id="{1C576F9B-8DD4-4B8D-A818-E06C267B1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4" name="Line 720">
                <a:extLst>
                  <a:ext uri="{FF2B5EF4-FFF2-40B4-BE49-F238E27FC236}">
                    <a16:creationId xmlns:a16="http://schemas.microsoft.com/office/drawing/2014/main" id="{D4DEF920-3E8E-422E-AC22-B79D3DED8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5" name="Line 721">
                <a:extLst>
                  <a:ext uri="{FF2B5EF4-FFF2-40B4-BE49-F238E27FC236}">
                    <a16:creationId xmlns:a16="http://schemas.microsoft.com/office/drawing/2014/main" id="{BF69D3F1-C06F-474C-9185-794378F69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6" name="Freeform 722">
                <a:extLst>
                  <a:ext uri="{FF2B5EF4-FFF2-40B4-BE49-F238E27FC236}">
                    <a16:creationId xmlns:a16="http://schemas.microsoft.com/office/drawing/2014/main" id="{8DB45C13-96BC-45C5-BB04-9CFD1EEDDCD1}"/>
                  </a:ext>
                </a:extLst>
              </p:cNvPr>
              <p:cNvSpPr/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723">
                <a:extLst>
                  <a:ext uri="{FF2B5EF4-FFF2-40B4-BE49-F238E27FC236}">
                    <a16:creationId xmlns:a16="http://schemas.microsoft.com/office/drawing/2014/main" id="{E18EEA11-124E-4A02-A559-AFA3351E7918}"/>
                  </a:ext>
                </a:extLst>
              </p:cNvPr>
              <p:cNvSpPr/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8" name="Line 724">
                <a:extLst>
                  <a:ext uri="{FF2B5EF4-FFF2-40B4-BE49-F238E27FC236}">
                    <a16:creationId xmlns:a16="http://schemas.microsoft.com/office/drawing/2014/main" id="{327BB6E0-8380-44B6-897B-41B8B1273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9" name="Line 725">
                <a:extLst>
                  <a:ext uri="{FF2B5EF4-FFF2-40B4-BE49-F238E27FC236}">
                    <a16:creationId xmlns:a16="http://schemas.microsoft.com/office/drawing/2014/main" id="{A8A22BD9-F214-4211-A7A1-7D02064B6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0" name="Freeform 726">
                <a:extLst>
                  <a:ext uri="{FF2B5EF4-FFF2-40B4-BE49-F238E27FC236}">
                    <a16:creationId xmlns:a16="http://schemas.microsoft.com/office/drawing/2014/main" id="{27D4B705-8077-4920-BD19-57F503634973}"/>
                  </a:ext>
                </a:extLst>
              </p:cNvPr>
              <p:cNvSpPr/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1" name="Line 728">
                <a:extLst>
                  <a:ext uri="{FF2B5EF4-FFF2-40B4-BE49-F238E27FC236}">
                    <a16:creationId xmlns:a16="http://schemas.microsoft.com/office/drawing/2014/main" id="{84FF68DE-6A5E-438F-89C2-B6E133C39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2" name="Freeform 729">
                <a:extLst>
                  <a:ext uri="{FF2B5EF4-FFF2-40B4-BE49-F238E27FC236}">
                    <a16:creationId xmlns:a16="http://schemas.microsoft.com/office/drawing/2014/main" id="{205FEA0A-342F-4250-B068-1E105ABBC811}"/>
                  </a:ext>
                </a:extLst>
              </p:cNvPr>
              <p:cNvSpPr/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3" name="Freeform 730">
                <a:extLst>
                  <a:ext uri="{FF2B5EF4-FFF2-40B4-BE49-F238E27FC236}">
                    <a16:creationId xmlns:a16="http://schemas.microsoft.com/office/drawing/2014/main" id="{82F5DEB5-6B11-49A6-A98F-901D6BA2FD77}"/>
                  </a:ext>
                </a:extLst>
              </p:cNvPr>
              <p:cNvSpPr/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4" name="Freeform 731">
                <a:extLst>
                  <a:ext uri="{FF2B5EF4-FFF2-40B4-BE49-F238E27FC236}">
                    <a16:creationId xmlns:a16="http://schemas.microsoft.com/office/drawing/2014/main" id="{B571C12E-AB92-412C-9C00-20DADE637F3F}"/>
                  </a:ext>
                </a:extLst>
              </p:cNvPr>
              <p:cNvSpPr/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5" name="Line 732">
                <a:extLst>
                  <a:ext uri="{FF2B5EF4-FFF2-40B4-BE49-F238E27FC236}">
                    <a16:creationId xmlns:a16="http://schemas.microsoft.com/office/drawing/2014/main" id="{3C12802D-C0B4-4FF6-8C98-37400A1EE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6" name="Line 733">
                <a:extLst>
                  <a:ext uri="{FF2B5EF4-FFF2-40B4-BE49-F238E27FC236}">
                    <a16:creationId xmlns:a16="http://schemas.microsoft.com/office/drawing/2014/main" id="{47A992A7-19FF-46A4-87C1-9A44F5495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chemeClr val="bg1">
                    <a:lumMod val="85000"/>
                    <a:alpha val="31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Oval 45">
              <a:extLst>
                <a:ext uri="{FF2B5EF4-FFF2-40B4-BE49-F238E27FC236}">
                  <a16:creationId xmlns:a16="http://schemas.microsoft.com/office/drawing/2014/main" id="{FCE5A666-43A0-4C08-AACF-60BB44BBE6DC}"/>
                </a:ext>
              </a:extLst>
            </p:cNvPr>
            <p:cNvSpPr/>
            <p:nvPr/>
          </p:nvSpPr>
          <p:spPr>
            <a:xfrm>
              <a:off x="4328325" y="288433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3" name="Oval 46">
              <a:extLst>
                <a:ext uri="{FF2B5EF4-FFF2-40B4-BE49-F238E27FC236}">
                  <a16:creationId xmlns:a16="http://schemas.microsoft.com/office/drawing/2014/main" id="{92E9B7C6-F1AC-4EA4-BC69-BF5996C96ACF}"/>
                </a:ext>
              </a:extLst>
            </p:cNvPr>
            <p:cNvSpPr/>
            <p:nvPr/>
          </p:nvSpPr>
          <p:spPr>
            <a:xfrm>
              <a:off x="5976150" y="18603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Oval 47">
              <a:extLst>
                <a:ext uri="{FF2B5EF4-FFF2-40B4-BE49-F238E27FC236}">
                  <a16:creationId xmlns:a16="http://schemas.microsoft.com/office/drawing/2014/main" id="{E77D001A-D368-44D5-8984-8E2A3EBE7DC7}"/>
                </a:ext>
              </a:extLst>
            </p:cNvPr>
            <p:cNvSpPr/>
            <p:nvPr/>
          </p:nvSpPr>
          <p:spPr>
            <a:xfrm>
              <a:off x="6007107" y="2079473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5" name="Oval 48">
              <a:extLst>
                <a:ext uri="{FF2B5EF4-FFF2-40B4-BE49-F238E27FC236}">
                  <a16:creationId xmlns:a16="http://schemas.microsoft.com/office/drawing/2014/main" id="{59003B2B-EF58-4344-AAD5-64C321CDA20C}"/>
                </a:ext>
              </a:extLst>
            </p:cNvPr>
            <p:cNvSpPr/>
            <p:nvPr/>
          </p:nvSpPr>
          <p:spPr>
            <a:xfrm>
              <a:off x="5145094" y="267954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6" name="Oval 49">
              <a:extLst>
                <a:ext uri="{FF2B5EF4-FFF2-40B4-BE49-F238E27FC236}">
                  <a16:creationId xmlns:a16="http://schemas.microsoft.com/office/drawing/2014/main" id="{6F4C5D90-C979-4A20-822B-E82951592E47}"/>
                </a:ext>
              </a:extLst>
            </p:cNvPr>
            <p:cNvSpPr/>
            <p:nvPr/>
          </p:nvSpPr>
          <p:spPr>
            <a:xfrm>
              <a:off x="4255300" y="37193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Oval 50">
              <a:extLst>
                <a:ext uri="{FF2B5EF4-FFF2-40B4-BE49-F238E27FC236}">
                  <a16:creationId xmlns:a16="http://schemas.microsoft.com/office/drawing/2014/main" id="{B1A4727E-684A-4965-BF9F-6713AFCE08F9}"/>
                </a:ext>
              </a:extLst>
            </p:cNvPr>
            <p:cNvSpPr/>
            <p:nvPr/>
          </p:nvSpPr>
          <p:spPr>
            <a:xfrm>
              <a:off x="4972850" y="380508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8" name="Oval 51">
              <a:extLst>
                <a:ext uri="{FF2B5EF4-FFF2-40B4-BE49-F238E27FC236}">
                  <a16:creationId xmlns:a16="http://schemas.microsoft.com/office/drawing/2014/main" id="{65C4B8AF-3A73-4415-B11B-62530D45D03F}"/>
                </a:ext>
              </a:extLst>
            </p:cNvPr>
            <p:cNvSpPr/>
            <p:nvPr/>
          </p:nvSpPr>
          <p:spPr>
            <a:xfrm>
              <a:off x="4407700" y="4373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9" name="Oval 53">
              <a:extLst>
                <a:ext uri="{FF2B5EF4-FFF2-40B4-BE49-F238E27FC236}">
                  <a16:creationId xmlns:a16="http://schemas.microsoft.com/office/drawing/2014/main" id="{533DAF4E-B5DB-4BE3-9B2E-8BECC2837962}"/>
                </a:ext>
              </a:extLst>
            </p:cNvPr>
            <p:cNvSpPr/>
            <p:nvPr/>
          </p:nvSpPr>
          <p:spPr>
            <a:xfrm>
              <a:off x="7163600" y="3738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0" name="Oval 54">
              <a:extLst>
                <a:ext uri="{FF2B5EF4-FFF2-40B4-BE49-F238E27FC236}">
                  <a16:creationId xmlns:a16="http://schemas.microsoft.com/office/drawing/2014/main" id="{5EC186D5-432B-4378-A2D9-B2B398366F25}"/>
                </a:ext>
              </a:extLst>
            </p:cNvPr>
            <p:cNvSpPr/>
            <p:nvPr/>
          </p:nvSpPr>
          <p:spPr>
            <a:xfrm>
              <a:off x="7646200" y="355426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1" name="Oval 55">
              <a:extLst>
                <a:ext uri="{FF2B5EF4-FFF2-40B4-BE49-F238E27FC236}">
                  <a16:creationId xmlns:a16="http://schemas.microsoft.com/office/drawing/2014/main" id="{17078EEF-68A6-4177-A9BB-FD67E00C9382}"/>
                </a:ext>
              </a:extLst>
            </p:cNvPr>
            <p:cNvSpPr/>
            <p:nvPr/>
          </p:nvSpPr>
          <p:spPr>
            <a:xfrm>
              <a:off x="7865275" y="3652685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2" name="Oval 57">
              <a:extLst>
                <a:ext uri="{FF2B5EF4-FFF2-40B4-BE49-F238E27FC236}">
                  <a16:creationId xmlns:a16="http://schemas.microsoft.com/office/drawing/2014/main" id="{8FCB68D6-8666-4B51-B2F6-68401903D8F4}"/>
                </a:ext>
              </a:extLst>
            </p:cNvPr>
            <p:cNvSpPr/>
            <p:nvPr/>
          </p:nvSpPr>
          <p:spPr>
            <a:xfrm>
              <a:off x="7182650" y="27351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3" name="Oval 58">
              <a:extLst>
                <a:ext uri="{FF2B5EF4-FFF2-40B4-BE49-F238E27FC236}">
                  <a16:creationId xmlns:a16="http://schemas.microsoft.com/office/drawing/2014/main" id="{178AB4FA-1164-42B7-8D9A-2B04DCD6ED44}"/>
                </a:ext>
              </a:extLst>
            </p:cNvPr>
            <p:cNvSpPr/>
            <p:nvPr/>
          </p:nvSpPr>
          <p:spPr>
            <a:xfrm>
              <a:off x="7179475" y="48052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4" name="Oval 60">
              <a:extLst>
                <a:ext uri="{FF2B5EF4-FFF2-40B4-BE49-F238E27FC236}">
                  <a16:creationId xmlns:a16="http://schemas.microsoft.com/office/drawing/2014/main" id="{41C2E1EF-74E9-4DB4-977E-5DF1EA315F26}"/>
                </a:ext>
              </a:extLst>
            </p:cNvPr>
            <p:cNvSpPr/>
            <p:nvPr/>
          </p:nvSpPr>
          <p:spPr>
            <a:xfrm>
              <a:off x="6947700" y="2087410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5" name="Oval 61">
              <a:extLst>
                <a:ext uri="{FF2B5EF4-FFF2-40B4-BE49-F238E27FC236}">
                  <a16:creationId xmlns:a16="http://schemas.microsoft.com/office/drawing/2014/main" id="{88788AD5-86B0-4458-A452-C1D21DB5F8AB}"/>
                </a:ext>
              </a:extLst>
            </p:cNvPr>
            <p:cNvSpPr/>
            <p:nvPr/>
          </p:nvSpPr>
          <p:spPr>
            <a:xfrm>
              <a:off x="5166525" y="4877441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6" name="Oval 62">
              <a:extLst>
                <a:ext uri="{FF2B5EF4-FFF2-40B4-BE49-F238E27FC236}">
                  <a16:creationId xmlns:a16="http://schemas.microsoft.com/office/drawing/2014/main" id="{837FFBDC-4822-46AD-931C-CE51E5CD2DCC}"/>
                </a:ext>
              </a:extLst>
            </p:cNvPr>
            <p:cNvSpPr/>
            <p:nvPr/>
          </p:nvSpPr>
          <p:spPr>
            <a:xfrm>
              <a:off x="6228563" y="5282254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7" name="Oval 63">
              <a:extLst>
                <a:ext uri="{FF2B5EF4-FFF2-40B4-BE49-F238E27FC236}">
                  <a16:creationId xmlns:a16="http://schemas.microsoft.com/office/drawing/2014/main" id="{84433678-3014-4DE5-BC10-715F31CDAC8B}"/>
                </a:ext>
              </a:extLst>
            </p:cNvPr>
            <p:cNvSpPr/>
            <p:nvPr/>
          </p:nvSpPr>
          <p:spPr>
            <a:xfrm>
              <a:off x="6992944" y="5234629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8" name="Oval 64">
              <a:extLst>
                <a:ext uri="{FF2B5EF4-FFF2-40B4-BE49-F238E27FC236}">
                  <a16:creationId xmlns:a16="http://schemas.microsoft.com/office/drawing/2014/main" id="{B654E521-EF83-4522-9503-B37911EC39FD}"/>
                </a:ext>
              </a:extLst>
            </p:cNvPr>
            <p:cNvSpPr/>
            <p:nvPr/>
          </p:nvSpPr>
          <p:spPr>
            <a:xfrm>
              <a:off x="6340482" y="5517998"/>
              <a:ext cx="65082" cy="65082"/>
            </a:xfrm>
            <a:prstGeom prst="ellipse">
              <a:avLst/>
            </a:prstGeom>
            <a:solidFill>
              <a:srgbClr val="54D0CA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29" name="Oval 44">
              <a:extLst>
                <a:ext uri="{FF2B5EF4-FFF2-40B4-BE49-F238E27FC236}">
                  <a16:creationId xmlns:a16="http://schemas.microsoft.com/office/drawing/2014/main" id="{7AC28240-7688-473E-A600-155843DC5472}"/>
                </a:ext>
              </a:extLst>
            </p:cNvPr>
            <p:cNvSpPr/>
            <p:nvPr/>
          </p:nvSpPr>
          <p:spPr>
            <a:xfrm>
              <a:off x="6059496" y="2667643"/>
              <a:ext cx="703254" cy="703254"/>
            </a:xfrm>
            <a:prstGeom prst="ellipse">
              <a:avLst/>
            </a:prstGeom>
            <a:gradFill flip="none" rotWithShape="1">
              <a:gsLst>
                <a:gs pos="96396">
                  <a:srgbClr val="128EB7"/>
                </a:gs>
                <a:gs pos="87000">
                  <a:schemeClr val="accent5">
                    <a:lumMod val="50000"/>
                  </a:schemeClr>
                </a:gs>
                <a:gs pos="0">
                  <a:srgbClr val="61D6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0" name="Group 68">
              <a:extLst>
                <a:ext uri="{FF2B5EF4-FFF2-40B4-BE49-F238E27FC236}">
                  <a16:creationId xmlns:a16="http://schemas.microsoft.com/office/drawing/2014/main" id="{9546A896-E393-47AA-9FC4-D9C1377E56CD}"/>
                </a:ext>
              </a:extLst>
            </p:cNvPr>
            <p:cNvGrpSpPr/>
            <p:nvPr/>
          </p:nvGrpSpPr>
          <p:grpSpPr>
            <a:xfrm>
              <a:off x="6216461" y="2797385"/>
              <a:ext cx="389339" cy="44377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73" name="Freeform 69">
                <a:extLst>
                  <a:ext uri="{FF2B5EF4-FFF2-40B4-BE49-F238E27FC236}">
                    <a16:creationId xmlns:a16="http://schemas.microsoft.com/office/drawing/2014/main" id="{BE9F8FDB-77D7-4F8C-8452-C0CE9C930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Rectangle 70">
                <a:extLst>
                  <a:ext uri="{FF2B5EF4-FFF2-40B4-BE49-F238E27FC236}">
                    <a16:creationId xmlns:a16="http://schemas.microsoft.com/office/drawing/2014/main" id="{2B1485E3-AC4E-49B1-944E-C301E508E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Freeform 71">
                <a:extLst>
                  <a:ext uri="{FF2B5EF4-FFF2-40B4-BE49-F238E27FC236}">
                    <a16:creationId xmlns:a16="http://schemas.microsoft.com/office/drawing/2014/main" id="{AA6A4252-FC19-427D-8EFE-8CEA54663C8B}"/>
                  </a:ext>
                </a:extLst>
              </p:cNvPr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72">
                <a:extLst>
                  <a:ext uri="{FF2B5EF4-FFF2-40B4-BE49-F238E27FC236}">
                    <a16:creationId xmlns:a16="http://schemas.microsoft.com/office/drawing/2014/main" id="{99625F65-B722-4739-B8D2-EB83E418C427}"/>
                  </a:ext>
                </a:extLst>
              </p:cNvPr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Rectangle 73">
                <a:extLst>
                  <a:ext uri="{FF2B5EF4-FFF2-40B4-BE49-F238E27FC236}">
                    <a16:creationId xmlns:a16="http://schemas.microsoft.com/office/drawing/2014/main" id="{422FB4CD-C118-459C-A06F-E9F6AAD9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8" name="Rectangle 74">
                <a:extLst>
                  <a:ext uri="{FF2B5EF4-FFF2-40B4-BE49-F238E27FC236}">
                    <a16:creationId xmlns:a16="http://schemas.microsoft.com/office/drawing/2014/main" id="{B49E9300-E059-4264-BC0F-6B71E4EE7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Freeform 75">
                <a:extLst>
                  <a:ext uri="{FF2B5EF4-FFF2-40B4-BE49-F238E27FC236}">
                    <a16:creationId xmlns:a16="http://schemas.microsoft.com/office/drawing/2014/main" id="{EC775455-C3B2-4D15-A5EA-17CE7B08A199}"/>
                  </a:ext>
                </a:extLst>
              </p:cNvPr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Freeform 76">
                <a:extLst>
                  <a:ext uri="{FF2B5EF4-FFF2-40B4-BE49-F238E27FC236}">
                    <a16:creationId xmlns:a16="http://schemas.microsoft.com/office/drawing/2014/main" id="{B4E11D82-BEE6-4A24-AF27-7A64B24CF896}"/>
                  </a:ext>
                </a:extLst>
              </p:cNvPr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Freeform 77">
                <a:extLst>
                  <a:ext uri="{FF2B5EF4-FFF2-40B4-BE49-F238E27FC236}">
                    <a16:creationId xmlns:a16="http://schemas.microsoft.com/office/drawing/2014/main" id="{DFF5E6C2-C6F1-4C6D-9FCB-9515368F7A39}"/>
                  </a:ext>
                </a:extLst>
              </p:cNvPr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Freeform 78">
                <a:extLst>
                  <a:ext uri="{FF2B5EF4-FFF2-40B4-BE49-F238E27FC236}">
                    <a16:creationId xmlns:a16="http://schemas.microsoft.com/office/drawing/2014/main" id="{86E78A16-BC30-4EB8-9824-87EFE6326DD0}"/>
                  </a:ext>
                </a:extLst>
              </p:cNvPr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1" name="Oval 66">
              <a:extLst>
                <a:ext uri="{FF2B5EF4-FFF2-40B4-BE49-F238E27FC236}">
                  <a16:creationId xmlns:a16="http://schemas.microsoft.com/office/drawing/2014/main" id="{128C7245-CBC1-4B25-B5C5-985E20956AE3}"/>
                </a:ext>
              </a:extLst>
            </p:cNvPr>
            <p:cNvSpPr/>
            <p:nvPr/>
          </p:nvSpPr>
          <p:spPr>
            <a:xfrm>
              <a:off x="4708532" y="3566167"/>
              <a:ext cx="568318" cy="568318"/>
            </a:xfrm>
            <a:prstGeom prst="ellipse">
              <a:avLst/>
            </a:prstGeom>
            <a:gradFill flip="none" rotWithShape="1">
              <a:gsLst>
                <a:gs pos="94595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2" name="Group 85">
              <a:extLst>
                <a:ext uri="{FF2B5EF4-FFF2-40B4-BE49-F238E27FC236}">
                  <a16:creationId xmlns:a16="http://schemas.microsoft.com/office/drawing/2014/main" id="{CC21B1F2-9859-496F-8E3E-48725FF79947}"/>
                </a:ext>
              </a:extLst>
            </p:cNvPr>
            <p:cNvGrpSpPr/>
            <p:nvPr/>
          </p:nvGrpSpPr>
          <p:grpSpPr>
            <a:xfrm>
              <a:off x="4853752" y="3683670"/>
              <a:ext cx="277878" cy="333313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71" name="Freeform 86">
                <a:extLst>
                  <a:ext uri="{FF2B5EF4-FFF2-40B4-BE49-F238E27FC236}">
                    <a16:creationId xmlns:a16="http://schemas.microsoft.com/office/drawing/2014/main" id="{43E0FD5C-DE29-4594-934C-3D521EFD3B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Freeform 87">
                <a:extLst>
                  <a:ext uri="{FF2B5EF4-FFF2-40B4-BE49-F238E27FC236}">
                    <a16:creationId xmlns:a16="http://schemas.microsoft.com/office/drawing/2014/main" id="{8B8C105B-39C7-47C6-B7C9-1DAC1884D5FC}"/>
                  </a:ext>
                </a:extLst>
              </p:cNvPr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3" name="Oval 56">
              <a:extLst>
                <a:ext uri="{FF2B5EF4-FFF2-40B4-BE49-F238E27FC236}">
                  <a16:creationId xmlns:a16="http://schemas.microsoft.com/office/drawing/2014/main" id="{80E63423-9AE2-4D1F-ACA9-A591EA7BC55F}"/>
                </a:ext>
              </a:extLst>
            </p:cNvPr>
            <p:cNvSpPr/>
            <p:nvPr/>
          </p:nvSpPr>
          <p:spPr>
            <a:xfrm>
              <a:off x="7620642" y="2706377"/>
              <a:ext cx="357498" cy="357498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4" name="Group 88">
              <a:extLst>
                <a:ext uri="{FF2B5EF4-FFF2-40B4-BE49-F238E27FC236}">
                  <a16:creationId xmlns:a16="http://schemas.microsoft.com/office/drawing/2014/main" id="{72937FA2-3A53-42D7-BF0B-4FFBA1B5148F}"/>
                </a:ext>
              </a:extLst>
            </p:cNvPr>
            <p:cNvGrpSpPr/>
            <p:nvPr/>
          </p:nvGrpSpPr>
          <p:grpSpPr>
            <a:xfrm>
              <a:off x="7710642" y="2813209"/>
              <a:ext cx="177498" cy="143834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65" name="Freeform 89">
                <a:extLst>
                  <a:ext uri="{FF2B5EF4-FFF2-40B4-BE49-F238E27FC236}">
                    <a16:creationId xmlns:a16="http://schemas.microsoft.com/office/drawing/2014/main" id="{896C423D-F099-44AD-A828-5669FF0E09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90">
                <a:extLst>
                  <a:ext uri="{FF2B5EF4-FFF2-40B4-BE49-F238E27FC236}">
                    <a16:creationId xmlns:a16="http://schemas.microsoft.com/office/drawing/2014/main" id="{25B25CE3-C985-449E-B3B1-90DABE1A1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91">
                <a:extLst>
                  <a:ext uri="{FF2B5EF4-FFF2-40B4-BE49-F238E27FC236}">
                    <a16:creationId xmlns:a16="http://schemas.microsoft.com/office/drawing/2014/main" id="{D53D1B5B-19EA-4B71-AAAD-464968864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 92">
                <a:extLst>
                  <a:ext uri="{FF2B5EF4-FFF2-40B4-BE49-F238E27FC236}">
                    <a16:creationId xmlns:a16="http://schemas.microsoft.com/office/drawing/2014/main" id="{AE7834AC-50A7-4DA3-9579-1E3433A1C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3">
                <a:extLst>
                  <a:ext uri="{FF2B5EF4-FFF2-40B4-BE49-F238E27FC236}">
                    <a16:creationId xmlns:a16="http://schemas.microsoft.com/office/drawing/2014/main" id="{11BF02F5-8D03-48F9-BABF-FCAC8A868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94">
                <a:extLst>
                  <a:ext uri="{FF2B5EF4-FFF2-40B4-BE49-F238E27FC236}">
                    <a16:creationId xmlns:a16="http://schemas.microsoft.com/office/drawing/2014/main" id="{F57DCDEE-2693-41CF-9371-6A9B65052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5" name="Oval 52">
              <a:extLst>
                <a:ext uri="{FF2B5EF4-FFF2-40B4-BE49-F238E27FC236}">
                  <a16:creationId xmlns:a16="http://schemas.microsoft.com/office/drawing/2014/main" id="{C4D93D22-72F6-42DE-B71B-6C0202A041A5}"/>
                </a:ext>
              </a:extLst>
            </p:cNvPr>
            <p:cNvSpPr/>
            <p:nvPr/>
          </p:nvSpPr>
          <p:spPr>
            <a:xfrm>
              <a:off x="5737232" y="4283717"/>
              <a:ext cx="466718" cy="466718"/>
            </a:xfrm>
            <a:prstGeom prst="ellipse">
              <a:avLst/>
            </a:prstGeom>
            <a:gradFill flip="none" rotWithShape="1">
              <a:gsLst>
                <a:gs pos="99099">
                  <a:srgbClr val="61D6FE"/>
                </a:gs>
                <a:gs pos="87000">
                  <a:schemeClr val="accent5">
                    <a:lumMod val="50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95">
              <a:extLst>
                <a:ext uri="{FF2B5EF4-FFF2-40B4-BE49-F238E27FC236}">
                  <a16:creationId xmlns:a16="http://schemas.microsoft.com/office/drawing/2014/main" id="{EB0A1D5E-A810-42C4-9172-A65F6FF7C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3450" y="4387670"/>
              <a:ext cx="294282" cy="258813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37" name="Oval 43">
              <a:extLst>
                <a:ext uri="{FF2B5EF4-FFF2-40B4-BE49-F238E27FC236}">
                  <a16:creationId xmlns:a16="http://schemas.microsoft.com/office/drawing/2014/main" id="{D22EBDA9-0339-4237-BE3B-7A1B3993FFD8}"/>
                </a:ext>
              </a:extLst>
            </p:cNvPr>
            <p:cNvSpPr/>
            <p:nvPr/>
          </p:nvSpPr>
          <p:spPr>
            <a:xfrm>
              <a:off x="4959358" y="2043755"/>
              <a:ext cx="317492" cy="317492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38" name="Group 96">
              <a:extLst>
                <a:ext uri="{FF2B5EF4-FFF2-40B4-BE49-F238E27FC236}">
                  <a16:creationId xmlns:a16="http://schemas.microsoft.com/office/drawing/2014/main" id="{A05910B6-C965-4678-A263-A28284F5BB48}"/>
                </a:ext>
              </a:extLst>
            </p:cNvPr>
            <p:cNvGrpSpPr/>
            <p:nvPr/>
          </p:nvGrpSpPr>
          <p:grpSpPr>
            <a:xfrm>
              <a:off x="5029755" y="2114338"/>
              <a:ext cx="176698" cy="176327"/>
              <a:chOff x="5138738" y="4373563"/>
              <a:chExt cx="755650" cy="754063"/>
            </a:xfrm>
            <a:solidFill>
              <a:schemeClr val="bg1"/>
            </a:solidFill>
          </p:grpSpPr>
          <p:sp>
            <p:nvSpPr>
              <p:cNvPr id="50" name="Freeform 97">
                <a:extLst>
                  <a:ext uri="{FF2B5EF4-FFF2-40B4-BE49-F238E27FC236}">
                    <a16:creationId xmlns:a16="http://schemas.microsoft.com/office/drawing/2014/main" id="{D0BC1051-737A-4B72-A2A0-28BDB7B74A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Freeform 98">
                <a:extLst>
                  <a:ext uri="{FF2B5EF4-FFF2-40B4-BE49-F238E27FC236}">
                    <a16:creationId xmlns:a16="http://schemas.microsoft.com/office/drawing/2014/main" id="{AAD18706-535D-4C57-9131-9B976F60DB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Rectangle 99">
                <a:extLst>
                  <a:ext uri="{FF2B5EF4-FFF2-40B4-BE49-F238E27FC236}">
                    <a16:creationId xmlns:a16="http://schemas.microsoft.com/office/drawing/2014/main" id="{E6E9AAB3-2A4D-46FC-A53E-4577581B2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100">
                <a:extLst>
                  <a:ext uri="{FF2B5EF4-FFF2-40B4-BE49-F238E27FC236}">
                    <a16:creationId xmlns:a16="http://schemas.microsoft.com/office/drawing/2014/main" id="{96CB9B34-90AC-43B5-9E0D-911ACAEBC552}"/>
                  </a:ext>
                </a:extLst>
              </p:cNvPr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 101">
                <a:extLst>
                  <a:ext uri="{FF2B5EF4-FFF2-40B4-BE49-F238E27FC236}">
                    <a16:creationId xmlns:a16="http://schemas.microsoft.com/office/drawing/2014/main" id="{50925738-0861-48DD-914D-5C5D6B5B5116}"/>
                  </a:ext>
                </a:extLst>
              </p:cNvPr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Rectangle 102">
                <a:extLst>
                  <a:ext uri="{FF2B5EF4-FFF2-40B4-BE49-F238E27FC236}">
                    <a16:creationId xmlns:a16="http://schemas.microsoft.com/office/drawing/2014/main" id="{3046AFD3-6661-497D-A91D-6EA9BAB91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Freeform 103">
                <a:extLst>
                  <a:ext uri="{FF2B5EF4-FFF2-40B4-BE49-F238E27FC236}">
                    <a16:creationId xmlns:a16="http://schemas.microsoft.com/office/drawing/2014/main" id="{440341C5-4FA0-4D80-BB13-FD822ED1DD6E}"/>
                  </a:ext>
                </a:extLst>
              </p:cNvPr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Freeform 104">
                <a:extLst>
                  <a:ext uri="{FF2B5EF4-FFF2-40B4-BE49-F238E27FC236}">
                    <a16:creationId xmlns:a16="http://schemas.microsoft.com/office/drawing/2014/main" id="{60C70CB3-261B-47F7-B6DA-BA823D7E3D94}"/>
                  </a:ext>
                </a:extLst>
              </p:cNvPr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Rectangle 105">
                <a:extLst>
                  <a:ext uri="{FF2B5EF4-FFF2-40B4-BE49-F238E27FC236}">
                    <a16:creationId xmlns:a16="http://schemas.microsoft.com/office/drawing/2014/main" id="{11A34162-83DC-4ECA-AADD-2F8EC49F7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9" name="Freeform 106">
                <a:extLst>
                  <a:ext uri="{FF2B5EF4-FFF2-40B4-BE49-F238E27FC236}">
                    <a16:creationId xmlns:a16="http://schemas.microsoft.com/office/drawing/2014/main" id="{8A5D9C6E-BE7D-4325-890F-A54CC1EA163E}"/>
                  </a:ext>
                </a:extLst>
              </p:cNvPr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0" name="Freeform 107">
                <a:extLst>
                  <a:ext uri="{FF2B5EF4-FFF2-40B4-BE49-F238E27FC236}">
                    <a16:creationId xmlns:a16="http://schemas.microsoft.com/office/drawing/2014/main" id="{3ABB47F6-5FA0-4723-8620-319E285AE33E}"/>
                  </a:ext>
                </a:extLst>
              </p:cNvPr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Rectangle 108">
                <a:extLst>
                  <a:ext uri="{FF2B5EF4-FFF2-40B4-BE49-F238E27FC236}">
                    <a16:creationId xmlns:a16="http://schemas.microsoft.com/office/drawing/2014/main" id="{A40676B4-FAD2-417F-AB6E-041DC04EC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 109">
                <a:extLst>
                  <a:ext uri="{FF2B5EF4-FFF2-40B4-BE49-F238E27FC236}">
                    <a16:creationId xmlns:a16="http://schemas.microsoft.com/office/drawing/2014/main" id="{79B5B407-BCD9-4310-9D6F-26ECA927F7F9}"/>
                  </a:ext>
                </a:extLst>
              </p:cNvPr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Freeform 110">
                <a:extLst>
                  <a:ext uri="{FF2B5EF4-FFF2-40B4-BE49-F238E27FC236}">
                    <a16:creationId xmlns:a16="http://schemas.microsoft.com/office/drawing/2014/main" id="{695159B3-4205-43CC-BE0B-EE9C00D2CB01}"/>
                  </a:ext>
                </a:extLst>
              </p:cNvPr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4" name="Freeform 111">
                <a:extLst>
                  <a:ext uri="{FF2B5EF4-FFF2-40B4-BE49-F238E27FC236}">
                    <a16:creationId xmlns:a16="http://schemas.microsoft.com/office/drawing/2014/main" id="{A5D29F21-1752-47BE-A6B3-AF04E5F4B8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Oval 65">
              <a:extLst>
                <a:ext uri="{FF2B5EF4-FFF2-40B4-BE49-F238E27FC236}">
                  <a16:creationId xmlns:a16="http://schemas.microsoft.com/office/drawing/2014/main" id="{2A061471-74AC-4948-BF23-D81B53A2B215}"/>
                </a:ext>
              </a:extLst>
            </p:cNvPr>
            <p:cNvSpPr/>
            <p:nvPr/>
          </p:nvSpPr>
          <p:spPr>
            <a:xfrm>
              <a:off x="5088900" y="5276066"/>
              <a:ext cx="306060" cy="306060"/>
            </a:xfrm>
            <a:prstGeom prst="ellipse">
              <a:avLst/>
            </a:prstGeom>
            <a:gradFill flip="none" rotWithShape="1">
              <a:gsLst>
                <a:gs pos="87000">
                  <a:srgbClr val="0D1325"/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112">
              <a:extLst>
                <a:ext uri="{FF2B5EF4-FFF2-40B4-BE49-F238E27FC236}">
                  <a16:creationId xmlns:a16="http://schemas.microsoft.com/office/drawing/2014/main" id="{48CDFF5F-7126-43E3-8CF0-4C9588B0D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5246" y="5350244"/>
              <a:ext cx="173369" cy="157704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41" name="Oval 59">
              <a:extLst>
                <a:ext uri="{FF2B5EF4-FFF2-40B4-BE49-F238E27FC236}">
                  <a16:creationId xmlns:a16="http://schemas.microsoft.com/office/drawing/2014/main" id="{8B2166BF-444D-4A97-A76E-6C52BDCFE658}"/>
                </a:ext>
              </a:extLst>
            </p:cNvPr>
            <p:cNvSpPr/>
            <p:nvPr/>
          </p:nvSpPr>
          <p:spPr>
            <a:xfrm>
              <a:off x="7496182" y="4461517"/>
              <a:ext cx="473068" cy="473068"/>
            </a:xfrm>
            <a:prstGeom prst="ellipse">
              <a:avLst/>
            </a:prstGeom>
            <a:gradFill flip="none" rotWithShape="1">
              <a:gsLst>
                <a:gs pos="99099">
                  <a:srgbClr val="00B0F0"/>
                </a:gs>
                <a:gs pos="87000">
                  <a:schemeClr val="accent5">
                    <a:lumMod val="50000"/>
                  </a:schemeClr>
                </a:gs>
                <a:gs pos="0">
                  <a:srgbClr val="54D0C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grpSp>
          <p:nvGrpSpPr>
            <p:cNvPr id="42" name="Group 114">
              <a:extLst>
                <a:ext uri="{FF2B5EF4-FFF2-40B4-BE49-F238E27FC236}">
                  <a16:creationId xmlns:a16="http://schemas.microsoft.com/office/drawing/2014/main" id="{5DB1D040-503F-4D8F-9BB9-E72F02E8AFBC}"/>
                </a:ext>
              </a:extLst>
            </p:cNvPr>
            <p:cNvGrpSpPr/>
            <p:nvPr/>
          </p:nvGrpSpPr>
          <p:grpSpPr>
            <a:xfrm>
              <a:off x="7599439" y="4571879"/>
              <a:ext cx="266554" cy="252345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43" name="Freeform 115">
                <a:extLst>
                  <a:ext uri="{FF2B5EF4-FFF2-40B4-BE49-F238E27FC236}">
                    <a16:creationId xmlns:a16="http://schemas.microsoft.com/office/drawing/2014/main" id="{570166D0-320B-4DEB-8B10-180B4163D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Freeform 116">
                <a:extLst>
                  <a:ext uri="{FF2B5EF4-FFF2-40B4-BE49-F238E27FC236}">
                    <a16:creationId xmlns:a16="http://schemas.microsoft.com/office/drawing/2014/main" id="{5F013299-6042-4FF1-A0BD-315B652DA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117">
                <a:extLst>
                  <a:ext uri="{FF2B5EF4-FFF2-40B4-BE49-F238E27FC236}">
                    <a16:creationId xmlns:a16="http://schemas.microsoft.com/office/drawing/2014/main" id="{FA0091E4-7F58-467A-9576-D039FC499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6" name="Freeform 118">
                <a:extLst>
                  <a:ext uri="{FF2B5EF4-FFF2-40B4-BE49-F238E27FC236}">
                    <a16:creationId xmlns:a16="http://schemas.microsoft.com/office/drawing/2014/main" id="{3079EF84-CD1B-48EF-A3EE-A9A853DA6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119">
                <a:extLst>
                  <a:ext uri="{FF2B5EF4-FFF2-40B4-BE49-F238E27FC236}">
                    <a16:creationId xmlns:a16="http://schemas.microsoft.com/office/drawing/2014/main" id="{069AA908-914B-43F9-9ED1-29E7237B1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120">
                <a:extLst>
                  <a:ext uri="{FF2B5EF4-FFF2-40B4-BE49-F238E27FC236}">
                    <a16:creationId xmlns:a16="http://schemas.microsoft.com/office/drawing/2014/main" id="{043E5350-F634-471E-ADCA-534339CF48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121">
                <a:extLst>
                  <a:ext uri="{FF2B5EF4-FFF2-40B4-BE49-F238E27FC236}">
                    <a16:creationId xmlns:a16="http://schemas.microsoft.com/office/drawing/2014/main" id="{9C980AA6-2C7E-4014-A9CC-8A8DCF95411D}"/>
                  </a:ext>
                </a:extLst>
              </p:cNvPr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883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E5EBD6F7-8443-4A41-9454-9E9724BA45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/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77150" y="1805461"/>
            <a:ext cx="3016936" cy="3016934"/>
            <a:chOff x="1008964" y="1741961"/>
            <a:chExt cx="3401622" cy="34016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08964" y="1741961"/>
              <a:ext cx="3401622" cy="3401620"/>
              <a:chOff x="1413324" y="1664562"/>
              <a:chExt cx="1381545" cy="138154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6" name="文本框 235"/>
            <p:cNvSpPr txBox="1"/>
            <p:nvPr/>
          </p:nvSpPr>
          <p:spPr>
            <a:xfrm>
              <a:off x="1617158" y="2870186"/>
              <a:ext cx="2185234" cy="114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  <a:cs typeface="+mn-ea"/>
                  <a:sym typeface="+mn-lt"/>
                </a:rPr>
                <a:t>目录</a:t>
              </a:r>
              <a:endParaRPr lang="en-US" altLang="zh-CN" sz="6000" b="1" dirty="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7555" y="2099413"/>
            <a:ext cx="3908598" cy="858624"/>
            <a:chOff x="1991600" y="2901222"/>
            <a:chExt cx="4162499" cy="914400"/>
          </a:xfrm>
        </p:grpSpPr>
        <p:sp>
          <p:nvSpPr>
            <p:cNvPr id="25" name="文本框 24"/>
            <p:cNvSpPr txBox="1"/>
            <p:nvPr/>
          </p:nvSpPr>
          <p:spPr>
            <a:xfrm>
              <a:off x="3161659" y="3108242"/>
              <a:ext cx="2992440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子图的概念</a:t>
              </a:r>
              <a:endPara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 rot="18900000">
              <a:off x="2077236" y="3001718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9" name="原创设计师QQ69613753    _12"/>
            <p:cNvSpPr/>
            <p:nvPr/>
          </p:nvSpPr>
          <p:spPr>
            <a:xfrm>
              <a:off x="1991600" y="290122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1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17555" y="3824327"/>
            <a:ext cx="3639246" cy="858624"/>
            <a:chOff x="5173118" y="2883412"/>
            <a:chExt cx="3875651" cy="914400"/>
          </a:xfrm>
        </p:grpSpPr>
        <p:sp>
          <p:nvSpPr>
            <p:cNvPr id="21" name="文本框 20"/>
            <p:cNvSpPr txBox="1"/>
            <p:nvPr/>
          </p:nvSpPr>
          <p:spPr>
            <a:xfrm>
              <a:off x="6353982" y="3066132"/>
              <a:ext cx="2694787" cy="55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如何创建子图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18900000">
              <a:off x="5258754" y="3001719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128EB7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20" name="原创设计师QQ69613753    _12"/>
            <p:cNvSpPr/>
            <p:nvPr/>
          </p:nvSpPr>
          <p:spPr>
            <a:xfrm>
              <a:off x="5173118" y="2883412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>
                  <a:gradFill>
                    <a:gsLst>
                      <a:gs pos="100000">
                        <a:srgbClr val="00B0F0">
                          <a:alpha val="64000"/>
                        </a:srgbClr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2</a:t>
              </a:r>
              <a:endParaRPr lang="zh-CN" altLang="en-US" sz="4400" b="1" dirty="0">
                <a:gradFill>
                  <a:gsLst>
                    <a:gs pos="100000">
                      <a:srgbClr val="00B0F0">
                        <a:alpha val="64000"/>
                      </a:srgbClr>
                    </a:gs>
                    <a:gs pos="0">
                      <a:schemeClr val="bg1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9001" y="220337"/>
            <a:ext cx="11799065" cy="6444868"/>
          </a:xfrm>
          <a:prstGeom prst="rect">
            <a:avLst/>
          </a:prstGeom>
          <a:noFill/>
          <a:ln w="41275" cmpd="thinThick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5">
                    <a:lumMod val="60000"/>
                    <a:lumOff val="40000"/>
                  </a:schemeClr>
                </a:gs>
                <a:gs pos="83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36010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128056" y="2621275"/>
            <a:ext cx="6629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子图的概念</a:t>
            </a: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  <a:p>
            <a:pPr marL="0" indent="0" algn="ctr">
              <a:buNone/>
            </a:pPr>
            <a:endParaRPr lang="en-US" altLang="zh-CN" sz="72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子图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95B1AA-1BCA-48CC-8BF9-9C886ACBD49F}"/>
              </a:ext>
            </a:extLst>
          </p:cNvPr>
          <p:cNvSpPr txBox="1"/>
          <p:nvPr/>
        </p:nvSpPr>
        <p:spPr>
          <a:xfrm>
            <a:off x="1195041" y="2620064"/>
            <a:ext cx="430308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对象允许划分为多个绘图区域，每个绘图区域都是一个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Axes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对象，它拥有属于自己的坐标系统，被称为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E2BFB-A343-4AB6-BCAF-E1ABE0C09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2095" y="1980248"/>
            <a:ext cx="5214937" cy="321862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6613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3755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42821" cy="64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8000" b="1" dirty="0">
                <a:solidFill>
                  <a:srgbClr val="01E2B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375174" y="2732314"/>
            <a:ext cx="66972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6600" b="1" dirty="0">
                <a:latin typeface="+mn-lt"/>
                <a:ea typeface="+mn-ea"/>
                <a:cs typeface="+mn-ea"/>
                <a:sym typeface="Arial" panose="020B0604020202020204" pitchFamily="34" charset="0"/>
              </a:rPr>
              <a:t>如何创建子图</a:t>
            </a:r>
          </a:p>
          <a:p>
            <a:pPr marL="0" indent="0" algn="ctr">
              <a:buNone/>
            </a:pPr>
            <a:endParaRPr lang="zh-CN" altLang="en-US" sz="6600" b="1" dirty="0"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Straight Connector 4"/>
          <p:cNvCxnSpPr/>
          <p:nvPr/>
        </p:nvCxnSpPr>
        <p:spPr>
          <a:xfrm>
            <a:off x="4587388" y="4009845"/>
            <a:ext cx="6056389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172F232-689C-4BA2-B576-DD74B584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/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80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添加子图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95B1AA-1BCA-48CC-8BF9-9C886ACBD49F}"/>
              </a:ext>
            </a:extLst>
          </p:cNvPr>
          <p:cNvSpPr txBox="1"/>
          <p:nvPr/>
        </p:nvSpPr>
        <p:spPr>
          <a:xfrm>
            <a:off x="1944914" y="1665819"/>
            <a:ext cx="809004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add_subplot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方法添加和选中子图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1BDFF7-C470-4320-B369-CEECCEC783DF}"/>
              </a:ext>
            </a:extLst>
          </p:cNvPr>
          <p:cNvGrpSpPr/>
          <p:nvPr/>
        </p:nvGrpSpPr>
        <p:grpSpPr>
          <a:xfrm>
            <a:off x="2266860" y="2728686"/>
            <a:ext cx="7077711" cy="880938"/>
            <a:chOff x="2266860" y="2728686"/>
            <a:chExt cx="7077711" cy="88093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7FD0814-328F-45F8-81E1-CFE3C085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49" y="2905780"/>
              <a:ext cx="479067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add_subplot(* args,** kwargs )</a:t>
              </a:r>
              <a:endParaRPr lang="zh-CN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46DEC8D-53AD-4C89-8D1E-1F962456ECB8}"/>
                </a:ext>
              </a:extLst>
            </p:cNvPr>
            <p:cNvSpPr/>
            <p:nvPr/>
          </p:nvSpPr>
          <p:spPr>
            <a:xfrm>
              <a:off x="2266860" y="2728686"/>
              <a:ext cx="7077711" cy="880938"/>
            </a:xfrm>
            <a:prstGeom prst="rect">
              <a:avLst/>
            </a:prstGeom>
            <a:noFill/>
            <a:ln w="38100" cap="flat" cmpd="sng" algn="ctr">
              <a:solidFill>
                <a:srgbClr val="61D6FE"/>
              </a:solidFill>
              <a:prstDash val="sysDash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" name="文本框 99">
            <a:extLst>
              <a:ext uri="{FF2B5EF4-FFF2-40B4-BE49-F238E27FC236}">
                <a16:creationId xmlns:a16="http://schemas.microsoft.com/office/drawing/2014/main" id="{B3D82CCE-4A8D-46F8-B9C7-0FACC2303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037" y="4223367"/>
            <a:ext cx="923890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上述方法中，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*args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参数表示一个三位数的实数或三个独立的实数，用于描述子图的位置。比如“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 b, c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”，其中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对象分割成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a*b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大小的区域，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表示当前选中的要操作的区域。</a:t>
            </a:r>
          </a:p>
        </p:txBody>
      </p:sp>
    </p:spTree>
    <p:extLst>
      <p:ext uri="{BB962C8B-B14F-4D97-AF65-F5344CB8AC3E}">
        <p14:creationId xmlns:p14="http://schemas.microsoft.com/office/powerpoint/2010/main" val="266033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5BD73C-B571-4505-AFD2-6268B80041D2}"/>
              </a:ext>
            </a:extLst>
          </p:cNvPr>
          <p:cNvSpPr txBox="1"/>
          <p:nvPr/>
        </p:nvSpPr>
        <p:spPr>
          <a:xfrm>
            <a:off x="215842" y="179921"/>
            <a:ext cx="267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划分子图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3990C9-3FC0-480D-BD07-B023219CAE40}"/>
              </a:ext>
            </a:extLst>
          </p:cNvPr>
          <p:cNvSpPr txBox="1"/>
          <p:nvPr/>
        </p:nvSpPr>
        <p:spPr>
          <a:xfrm>
            <a:off x="6360597" y="2528897"/>
            <a:ext cx="464498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61D6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如果要添加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个子图，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整个绘制区域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2*2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（两行两列）的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个区域，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每个区域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如图所示。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E1E1A8-3AC1-4B46-993B-BF7064B499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0565" y="1852771"/>
            <a:ext cx="4881246" cy="346485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2143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4946B54-414E-42B0-BF03-E88E0C52398D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创建子图</a:t>
            </a:r>
          </a:p>
          <a:p>
            <a:pPr marL="0" lvl="3">
              <a:buClr>
                <a:srgbClr val="000066"/>
              </a:buClr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817D5E66-00AE-49E8-8C14-98C4FA4D3888}"/>
              </a:ext>
            </a:extLst>
          </p:cNvPr>
          <p:cNvSpPr txBox="1"/>
          <p:nvPr/>
        </p:nvSpPr>
        <p:spPr bwMode="auto">
          <a:xfrm>
            <a:off x="1085346" y="1423060"/>
            <a:ext cx="7496939" cy="47543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>
            <a:lvl1pPr marL="362585" indent="-36258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484505" indent="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None/>
              <a:defRPr kumimoji="1" sz="233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840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7678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66065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6pPr>
            <a:lvl7pPr marL="314452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7pPr>
            <a:lvl8pPr marL="362839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8pPr>
            <a:lvl9pPr marL="411226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buNone/>
              <a:defRPr/>
            </a:pPr>
            <a:r>
              <a:rPr lang="en-US" altLang="zh-CN" sz="2000" b="1" dirty="0">
                <a:solidFill>
                  <a:srgbClr val="000080"/>
                </a:solidFill>
              </a:rPr>
              <a:t>import </a:t>
            </a:r>
            <a:r>
              <a:rPr lang="en-US" altLang="zh-CN" sz="2000" dirty="0"/>
              <a:t>pandas </a:t>
            </a:r>
            <a:r>
              <a:rPr lang="en-US" altLang="zh-CN" sz="2000" b="1" dirty="0">
                <a:solidFill>
                  <a:srgbClr val="000080"/>
                </a:solidFill>
              </a:rPr>
              <a:t>as </a:t>
            </a:r>
            <a:r>
              <a:rPr lang="en-US" altLang="zh-CN" sz="2000" dirty="0" err="1"/>
              <a:t>pd</a:t>
            </a:r>
            <a:br>
              <a:rPr lang="en-US" altLang="zh-CN" sz="2000" dirty="0"/>
            </a:br>
            <a:r>
              <a:rPr lang="en-US" altLang="zh-CN" sz="2000" b="1" dirty="0">
                <a:solidFill>
                  <a:srgbClr val="000080"/>
                </a:solidFill>
              </a:rPr>
              <a:t>import </a:t>
            </a:r>
            <a:r>
              <a:rPr lang="en-US" altLang="zh-CN" sz="2000" dirty="0" err="1"/>
              <a:t>matplotlib.pyplot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000080"/>
                </a:solidFill>
              </a:rPr>
              <a:t>as </a:t>
            </a:r>
            <a:r>
              <a:rPr lang="en-US" altLang="zh-CN" sz="2000" dirty="0" err="1"/>
              <a:t>plt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/>
              <a:t>data = </a:t>
            </a:r>
            <a:r>
              <a:rPr lang="en-US" altLang="zh-CN" sz="2000" dirty="0" err="1"/>
              <a:t>pd.read_excel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8080"/>
                </a:solidFill>
              </a:rPr>
              <a:t>'beijing.</a:t>
            </a:r>
            <a:r>
              <a:rPr lang="en-US" altLang="zh-CN" sz="2000" b="1" dirty="0" err="1">
                <a:solidFill>
                  <a:srgbClr val="008080"/>
                </a:solidFill>
              </a:rPr>
              <a:t>xlsx</a:t>
            </a:r>
            <a:r>
              <a:rPr lang="en-US" altLang="zh-CN" sz="2000" b="1" dirty="0">
                <a:solidFill>
                  <a:srgbClr val="008080"/>
                </a:solidFill>
              </a:rPr>
              <a:t>'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660099"/>
                </a:solidFill>
              </a:rPr>
              <a:t>encoding </a:t>
            </a:r>
            <a:r>
              <a:rPr lang="en-US" altLang="zh-CN" sz="2000" dirty="0"/>
              <a:t>= </a:t>
            </a:r>
            <a:r>
              <a:rPr lang="en-US" altLang="zh-CN" sz="2000" b="1" dirty="0">
                <a:solidFill>
                  <a:srgbClr val="008080"/>
                </a:solidFill>
              </a:rPr>
              <a:t>'</a:t>
            </a:r>
            <a:r>
              <a:rPr lang="en-US" altLang="zh-CN" sz="2000" b="1" dirty="0" err="1">
                <a:solidFill>
                  <a:srgbClr val="008080"/>
                </a:solidFill>
              </a:rPr>
              <a:t>gbk</a:t>
            </a:r>
            <a:r>
              <a:rPr lang="en-US" altLang="zh-CN" sz="2000" b="1" dirty="0">
                <a:solidFill>
                  <a:srgbClr val="008080"/>
                </a:solidFill>
              </a:rPr>
              <a:t>'</a:t>
            </a:r>
            <a:r>
              <a:rPr lang="en-US" altLang="zh-CN" sz="2000" dirty="0"/>
              <a:t>)</a:t>
            </a:r>
            <a:br>
              <a:rPr lang="en-US" altLang="zh-CN" sz="2000" dirty="0"/>
            </a:br>
            <a:r>
              <a:rPr lang="en-US" altLang="zh-CN" sz="2000" dirty="0"/>
              <a:t>date = data[</a:t>
            </a:r>
            <a:r>
              <a:rPr lang="en-US" altLang="zh-CN" sz="2000" b="1" dirty="0">
                <a:solidFill>
                  <a:srgbClr val="008080"/>
                </a:solidFill>
              </a:rPr>
              <a:t>'Date'</a:t>
            </a:r>
            <a:r>
              <a:rPr lang="en-US" altLang="zh-CN" sz="2000" dirty="0"/>
              <a:t>]</a:t>
            </a:r>
            <a:br>
              <a:rPr lang="en-US" altLang="zh-CN" sz="2000" dirty="0"/>
            </a:br>
            <a:r>
              <a:rPr lang="en-US" altLang="zh-CN" sz="2000" dirty="0"/>
              <a:t>values1 = data[</a:t>
            </a:r>
            <a:r>
              <a:rPr lang="en-US" altLang="zh-CN" sz="2000" b="1" dirty="0">
                <a:solidFill>
                  <a:srgbClr val="008080"/>
                </a:solidFill>
              </a:rPr>
              <a:t>'Count'</a:t>
            </a:r>
            <a:r>
              <a:rPr lang="en-US" altLang="zh-CN" sz="2000" dirty="0"/>
              <a:t>]</a:t>
            </a:r>
            <a:br>
              <a:rPr lang="en-US" altLang="zh-CN" sz="2000" dirty="0"/>
            </a:br>
            <a:r>
              <a:rPr lang="en-US" altLang="zh-CN" sz="2000" dirty="0"/>
              <a:t>values2 = data[</a:t>
            </a:r>
            <a:r>
              <a:rPr lang="en-US" altLang="zh-CN" sz="2000" b="1" dirty="0">
                <a:solidFill>
                  <a:srgbClr val="008080"/>
                </a:solidFill>
              </a:rPr>
              <a:t>'Recovery'</a:t>
            </a:r>
            <a:r>
              <a:rPr lang="en-US" altLang="zh-CN" sz="2000" dirty="0"/>
              <a:t>]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/>
              <a:t>p1 = </a:t>
            </a:r>
            <a:r>
              <a:rPr lang="en-US" altLang="zh-CN" sz="2000" dirty="0" err="1"/>
              <a:t>plt.figure</a:t>
            </a:r>
            <a:r>
              <a:rPr lang="en-US" altLang="zh-CN" sz="2000" dirty="0"/>
              <a:t>(</a:t>
            </a:r>
            <a:r>
              <a:rPr lang="en-US" altLang="zh-CN" sz="2000" dirty="0" err="1">
                <a:solidFill>
                  <a:srgbClr val="660099"/>
                </a:solidFill>
              </a:rPr>
              <a:t>figsize</a:t>
            </a:r>
            <a:r>
              <a:rPr lang="en-US" altLang="zh-CN" sz="2000" dirty="0"/>
              <a:t>=(</a:t>
            </a:r>
            <a:r>
              <a:rPr lang="en-US" altLang="zh-CN" sz="2000" dirty="0">
                <a:solidFill>
                  <a:srgbClr val="0000FF"/>
                </a:solidFill>
              </a:rPr>
              <a:t>9</a:t>
            </a:r>
            <a:r>
              <a:rPr lang="en-US" altLang="zh-CN" sz="2000" dirty="0"/>
              <a:t>,</a:t>
            </a:r>
            <a:r>
              <a:rPr lang="en-US" altLang="zh-CN" sz="2000" dirty="0">
                <a:solidFill>
                  <a:srgbClr val="0000FF"/>
                </a:solidFill>
              </a:rPr>
              <a:t>9</a:t>
            </a:r>
            <a:r>
              <a:rPr lang="en-US" altLang="zh-CN" sz="2000" dirty="0"/>
              <a:t>))</a:t>
            </a:r>
            <a:r>
              <a:rPr lang="en-US" altLang="zh-CN" sz="2000" i="1" dirty="0">
                <a:solidFill>
                  <a:srgbClr val="808080"/>
                </a:solidFill>
              </a:rPr>
              <a:t>## </a:t>
            </a:r>
            <a:r>
              <a:rPr lang="zh-CN" altLang="en-US" sz="2000" i="1" dirty="0">
                <a:solidFill>
                  <a:srgbClr val="808080"/>
                </a:solidFill>
              </a:rPr>
              <a:t>设置画布</a:t>
            </a:r>
            <a:br>
              <a:rPr lang="zh-CN" altLang="en-US" sz="2000" i="1" dirty="0">
                <a:solidFill>
                  <a:srgbClr val="808080"/>
                </a:solidFill>
              </a:rPr>
            </a:b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F2B2A06-D2B8-423D-9DB4-9DFDDFD4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84" y="1423060"/>
            <a:ext cx="2565400" cy="475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073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2976279-D697-4F0F-B122-B9F5231C70D9}"/>
              </a:ext>
            </a:extLst>
          </p:cNvPr>
          <p:cNvSpPr txBox="1"/>
          <p:nvPr/>
        </p:nvSpPr>
        <p:spPr bwMode="auto">
          <a:xfrm>
            <a:off x="4436196" y="1516911"/>
            <a:ext cx="6199829" cy="47606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noAutofit/>
          </a:bodyPr>
          <a:lstStyle>
            <a:lvl1pPr marL="362585" indent="-36258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484505" indent="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None/>
              <a:defRPr kumimoji="1" sz="233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840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9227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7678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66065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6pPr>
            <a:lvl7pPr marL="314452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7pPr>
            <a:lvl8pPr marL="362839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8pPr>
            <a:lvl9pPr marL="4112260" indent="-2419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1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zh-CN" i="1" dirty="0">
                <a:solidFill>
                  <a:srgbClr val="808080"/>
                </a:solidFill>
              </a:rPr>
              <a:t>## </a:t>
            </a:r>
            <a:r>
              <a:rPr lang="zh-CN" altLang="en-US" i="1" dirty="0">
                <a:solidFill>
                  <a:srgbClr val="808080"/>
                </a:solidFill>
              </a:rPr>
              <a:t>子图</a:t>
            </a:r>
            <a:r>
              <a:rPr lang="en-US" altLang="zh-CN" i="1" dirty="0">
                <a:solidFill>
                  <a:srgbClr val="808080"/>
                </a:solidFill>
              </a:rPr>
              <a:t>1</a:t>
            </a:r>
            <a:br>
              <a:rPr lang="en-US" altLang="zh-CN" i="1" dirty="0">
                <a:solidFill>
                  <a:srgbClr val="808080"/>
                </a:solidFill>
              </a:rPr>
            </a:br>
            <a:r>
              <a:rPr lang="en-US" altLang="zh-CN" dirty="0"/>
              <a:t>ax1 = p1.add_subplot(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plt.plot</a:t>
            </a:r>
            <a:r>
              <a:rPr lang="en-US" altLang="zh-CN" dirty="0"/>
              <a:t>(date,values1,</a:t>
            </a:r>
            <a:r>
              <a:rPr lang="en-US" altLang="zh-CN" dirty="0">
                <a:solidFill>
                  <a:srgbClr val="660099"/>
                </a:solidFill>
              </a:rPr>
              <a:t>color </a:t>
            </a:r>
            <a:r>
              <a:rPr lang="en-US" altLang="zh-CN" dirty="0"/>
              <a:t>= </a:t>
            </a:r>
            <a:r>
              <a:rPr lang="en-US" altLang="zh-CN" b="1" dirty="0">
                <a:solidFill>
                  <a:srgbClr val="008080"/>
                </a:solidFill>
              </a:rPr>
              <a:t>'r'</a:t>
            </a:r>
            <a:r>
              <a:rPr lang="en-US" altLang="zh-CN" dirty="0"/>
              <a:t>,</a:t>
            </a:r>
            <a:r>
              <a:rPr lang="en-US" altLang="zh-CN" dirty="0" err="1">
                <a:solidFill>
                  <a:srgbClr val="660099"/>
                </a:solidFill>
              </a:rPr>
              <a:t>linestyle</a:t>
            </a:r>
            <a:r>
              <a:rPr lang="en-US" altLang="zh-CN" dirty="0">
                <a:solidFill>
                  <a:srgbClr val="660099"/>
                </a:solidFill>
              </a:rPr>
              <a:t> </a:t>
            </a:r>
            <a:r>
              <a:rPr lang="en-US" altLang="zh-CN" dirty="0"/>
              <a:t>= </a:t>
            </a:r>
            <a:r>
              <a:rPr lang="en-US" altLang="zh-CN" b="1" dirty="0">
                <a:solidFill>
                  <a:srgbClr val="008080"/>
                </a:solidFill>
              </a:rPr>
              <a:t>'--'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80"/>
                </a:solidFill>
              </a:rPr>
              <a:t>'Count'</a:t>
            </a:r>
            <a:r>
              <a:rPr lang="en-US" altLang="zh-CN" dirty="0"/>
              <a:t>)</a:t>
            </a:r>
            <a:r>
              <a:rPr lang="en-US" altLang="zh-CN" i="1" dirty="0">
                <a:solidFill>
                  <a:srgbClr val="808080"/>
                </a:solidFill>
              </a:rPr>
              <a:t>## </a:t>
            </a:r>
            <a:r>
              <a:rPr lang="zh-CN" altLang="en-US" i="1" dirty="0">
                <a:solidFill>
                  <a:srgbClr val="808080"/>
                </a:solidFill>
              </a:rPr>
              <a:t>添加</a:t>
            </a:r>
            <a:r>
              <a:rPr lang="en-US" altLang="zh-CN" i="1" dirty="0">
                <a:solidFill>
                  <a:srgbClr val="808080"/>
                </a:solidFill>
              </a:rPr>
              <a:t>y</a:t>
            </a:r>
            <a:r>
              <a:rPr lang="zh-CN" altLang="en-US" i="1" dirty="0">
                <a:solidFill>
                  <a:srgbClr val="808080"/>
                </a:solidFill>
              </a:rPr>
              <a:t>轴名称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dirty="0" err="1"/>
              <a:t>plt.xticks</a:t>
            </a:r>
            <a:r>
              <a:rPr lang="en-US" altLang="zh-CN" dirty="0"/>
              <a:t>(date)</a:t>
            </a:r>
            <a:br>
              <a:rPr lang="en-US" altLang="zh-CN" dirty="0"/>
            </a:br>
            <a:r>
              <a:rPr lang="en-US" altLang="zh-CN" dirty="0" err="1"/>
              <a:t>plt.yticks</a:t>
            </a:r>
            <a:r>
              <a:rPr lang="en-US" altLang="zh-CN" dirty="0"/>
              <a:t>([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100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200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300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400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500</a:t>
            </a:r>
            <a:r>
              <a:rPr lang="en-US" altLang="zh-CN" dirty="0"/>
              <a:t>])</a:t>
            </a:r>
            <a:br>
              <a:rPr lang="en-US" altLang="zh-CN" dirty="0"/>
            </a:br>
            <a:r>
              <a:rPr lang="en-US" altLang="zh-CN" i="1" dirty="0">
                <a:solidFill>
                  <a:srgbClr val="808080"/>
                </a:solidFill>
              </a:rPr>
              <a:t>## </a:t>
            </a:r>
            <a:r>
              <a:rPr lang="zh-CN" altLang="en-US" i="1" dirty="0">
                <a:solidFill>
                  <a:srgbClr val="808080"/>
                </a:solidFill>
              </a:rPr>
              <a:t>子图</a:t>
            </a:r>
            <a:r>
              <a:rPr lang="en-US" altLang="zh-CN" i="1" dirty="0">
                <a:solidFill>
                  <a:srgbClr val="808080"/>
                </a:solidFill>
              </a:rPr>
              <a:t>2</a:t>
            </a:r>
            <a:br>
              <a:rPr lang="en-US" altLang="zh-CN" i="1" dirty="0">
                <a:solidFill>
                  <a:srgbClr val="808080"/>
                </a:solidFill>
              </a:rPr>
            </a:br>
            <a:r>
              <a:rPr lang="en-US" altLang="zh-CN" dirty="0"/>
              <a:t>ax2 = p1.add_subplot(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plt.plot</a:t>
            </a:r>
            <a:r>
              <a:rPr lang="en-US" altLang="zh-CN" dirty="0"/>
              <a:t>(date,values2,</a:t>
            </a:r>
            <a:r>
              <a:rPr lang="en-US" altLang="zh-CN" dirty="0">
                <a:solidFill>
                  <a:srgbClr val="660099"/>
                </a:solidFill>
              </a:rPr>
              <a:t>color </a:t>
            </a:r>
            <a:r>
              <a:rPr lang="en-US" altLang="zh-CN" dirty="0"/>
              <a:t>= </a:t>
            </a:r>
            <a:r>
              <a:rPr lang="en-US" altLang="zh-CN" b="1" dirty="0">
                <a:solidFill>
                  <a:srgbClr val="008080"/>
                </a:solidFill>
              </a:rPr>
              <a:t>'b'</a:t>
            </a:r>
            <a:r>
              <a:rPr lang="en-US" altLang="zh-CN" dirty="0"/>
              <a:t>,</a:t>
            </a:r>
            <a:r>
              <a:rPr lang="en-US" altLang="zh-CN" dirty="0" err="1">
                <a:solidFill>
                  <a:srgbClr val="660099"/>
                </a:solidFill>
              </a:rPr>
              <a:t>linestyle</a:t>
            </a:r>
            <a:r>
              <a:rPr lang="en-US" altLang="zh-CN" dirty="0">
                <a:solidFill>
                  <a:srgbClr val="660099"/>
                </a:solidFill>
              </a:rPr>
              <a:t> </a:t>
            </a:r>
            <a:r>
              <a:rPr lang="en-US" altLang="zh-CN" dirty="0"/>
              <a:t>= </a:t>
            </a:r>
            <a:r>
              <a:rPr lang="en-US" altLang="zh-CN" b="1" dirty="0">
                <a:solidFill>
                  <a:srgbClr val="008080"/>
                </a:solidFill>
              </a:rPr>
              <a:t>'-.'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plt.xlabel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80"/>
                </a:solidFill>
              </a:rPr>
              <a:t>'Date'</a:t>
            </a:r>
            <a:r>
              <a:rPr lang="en-US" altLang="zh-CN" dirty="0"/>
              <a:t>)</a:t>
            </a:r>
            <a:r>
              <a:rPr lang="en-US" altLang="zh-CN" i="1" dirty="0">
                <a:solidFill>
                  <a:srgbClr val="808080"/>
                </a:solidFill>
              </a:rPr>
              <a:t>## </a:t>
            </a:r>
            <a:r>
              <a:rPr lang="zh-CN" altLang="en-US" i="1" dirty="0">
                <a:solidFill>
                  <a:srgbClr val="808080"/>
                </a:solidFill>
              </a:rPr>
              <a:t>添加横轴标签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80"/>
                </a:solidFill>
              </a:rPr>
              <a:t>'Recovery'</a:t>
            </a:r>
            <a:r>
              <a:rPr lang="en-US" altLang="zh-CN" dirty="0"/>
              <a:t>)</a:t>
            </a:r>
            <a:r>
              <a:rPr lang="en-US" altLang="zh-CN" i="1" dirty="0">
                <a:solidFill>
                  <a:srgbClr val="808080"/>
                </a:solidFill>
              </a:rPr>
              <a:t>## </a:t>
            </a:r>
            <a:r>
              <a:rPr lang="zh-CN" altLang="en-US" i="1" dirty="0">
                <a:solidFill>
                  <a:srgbClr val="808080"/>
                </a:solidFill>
              </a:rPr>
              <a:t>添加</a:t>
            </a:r>
            <a:r>
              <a:rPr lang="en-US" altLang="zh-CN" i="1" dirty="0">
                <a:solidFill>
                  <a:srgbClr val="808080"/>
                </a:solidFill>
              </a:rPr>
              <a:t>y</a:t>
            </a:r>
            <a:r>
              <a:rPr lang="zh-CN" altLang="en-US" i="1" dirty="0">
                <a:solidFill>
                  <a:srgbClr val="808080"/>
                </a:solidFill>
              </a:rPr>
              <a:t>轴名称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dirty="0" err="1"/>
              <a:t>plt.xticks</a:t>
            </a:r>
            <a:r>
              <a:rPr lang="en-US" altLang="zh-CN" dirty="0"/>
              <a:t>(date)</a:t>
            </a:r>
            <a:br>
              <a:rPr lang="en-US" altLang="zh-CN" dirty="0"/>
            </a:br>
            <a:r>
              <a:rPr lang="en-US" altLang="zh-CN" dirty="0" err="1"/>
              <a:t>plt.yticks</a:t>
            </a:r>
            <a:r>
              <a:rPr lang="en-US" altLang="zh-CN" dirty="0"/>
              <a:t>([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100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200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FF"/>
                </a:solidFill>
              </a:rPr>
              <a:t>300</a:t>
            </a:r>
            <a:r>
              <a:rPr lang="en-US" altLang="zh-CN" dirty="0"/>
              <a:t>])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1372FB1-0109-4AC0-99A3-51E92EDE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21" y="1516911"/>
            <a:ext cx="2822419" cy="476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A09C29-4824-4145-B04C-EDAD68B5C783}"/>
              </a:ext>
            </a:extLst>
          </p:cNvPr>
          <p:cNvSpPr txBox="1"/>
          <p:nvPr/>
        </p:nvSpPr>
        <p:spPr>
          <a:xfrm>
            <a:off x="215842" y="179921"/>
            <a:ext cx="267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>
              <a:buClr>
                <a:srgbClr val="000066"/>
              </a:buClr>
              <a:defRPr/>
            </a:pPr>
            <a:r>
              <a:rPr lang="zh-CN" alt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创建子图</a:t>
            </a:r>
          </a:p>
          <a:p>
            <a:pPr marL="0" lvl="3">
              <a:buClr>
                <a:srgbClr val="000066"/>
              </a:buClr>
              <a:defRPr/>
            </a:pPr>
            <a:endParaRPr lang="zh-CN" altLang="en-US" sz="2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61D6F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88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400</Words>
  <Application>Microsoft Office PowerPoint</Application>
  <PresentationFormat>宽屏</PresentationFormat>
  <Paragraphs>28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微软雅黑</vt:lpstr>
      <vt:lpstr>印品黑体</vt:lpstr>
      <vt:lpstr>Arial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苧 王</dc:creator>
  <cp:lastModifiedBy>hemeng1120@qq.com</cp:lastModifiedBy>
  <cp:revision>163</cp:revision>
  <dcterms:created xsi:type="dcterms:W3CDTF">2019-06-28T03:13:00Z</dcterms:created>
  <dcterms:modified xsi:type="dcterms:W3CDTF">2024-03-13T18:03:14Z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